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6" r:id="rId2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01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65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시연영상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2400" y="740338"/>
            <a:ext cx="15655688" cy="8806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8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19" y="3664629"/>
            <a:ext cx="17325162" cy="3839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343505" y="1064029"/>
            <a:ext cx="8262851" cy="8079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505" y="2712657"/>
            <a:ext cx="7726309" cy="1862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696" y="5500881"/>
            <a:ext cx="8411093" cy="2685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783" y="3352800"/>
            <a:ext cx="17141217" cy="4347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KakaoTalk_20220608_1410082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99550" y="781844"/>
            <a:ext cx="3791988" cy="6724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19</Words>
  <Application>Microsoft Office PowerPoint</Application>
  <PresentationFormat>사용자 지정</PresentationFormat>
  <Paragraphs>19</Paragraphs>
  <Slides>19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이재욱</cp:lastModifiedBy>
  <cp:revision>7</cp:revision>
  <dcterms:created xsi:type="dcterms:W3CDTF">2022-06-08T09:54:38Z</dcterms:created>
  <dcterms:modified xsi:type="dcterms:W3CDTF">2022-06-08T11:40:01Z</dcterms:modified>
</cp:coreProperties>
</file>